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3" r:id="rId1"/>
  </p:sldMasterIdLst>
  <p:sldIdLst>
    <p:sldId id="260" r:id="rId2"/>
    <p:sldId id="261" r:id="rId3"/>
    <p:sldId id="283" r:id="rId4"/>
    <p:sldId id="267" r:id="rId5"/>
    <p:sldId id="268" r:id="rId6"/>
    <p:sldId id="276" r:id="rId7"/>
    <p:sldId id="277" r:id="rId8"/>
    <p:sldId id="278" r:id="rId9"/>
    <p:sldId id="284" r:id="rId10"/>
    <p:sldId id="285" r:id="rId11"/>
    <p:sldId id="286" r:id="rId12"/>
    <p:sldId id="287" r:id="rId13"/>
    <p:sldId id="288" r:id="rId14"/>
    <p:sldId id="289" r:id="rId15"/>
    <p:sldId id="257" r:id="rId16"/>
    <p:sldId id="258" r:id="rId17"/>
    <p:sldId id="269" r:id="rId18"/>
    <p:sldId id="271" r:id="rId19"/>
    <p:sldId id="270" r:id="rId20"/>
    <p:sldId id="262" r:id="rId21"/>
    <p:sldId id="272" r:id="rId22"/>
    <p:sldId id="274" r:id="rId23"/>
    <p:sldId id="263" r:id="rId24"/>
    <p:sldId id="265" r:id="rId25"/>
    <p:sldId id="266" r:id="rId26"/>
    <p:sldId id="282" r:id="rId27"/>
    <p:sldId id="292" r:id="rId28"/>
    <p:sldId id="293" r:id="rId29"/>
    <p:sldId id="294" r:id="rId30"/>
    <p:sldId id="295" r:id="rId31"/>
    <p:sldId id="279" r:id="rId32"/>
    <p:sldId id="280" r:id="rId33"/>
    <p:sldId id="281" r:id="rId34"/>
    <p:sldId id="305" r:id="rId35"/>
    <p:sldId id="306" r:id="rId36"/>
    <p:sldId id="307" r:id="rId37"/>
    <p:sldId id="291" r:id="rId38"/>
    <p:sldId id="311" r:id="rId39"/>
    <p:sldId id="312" r:id="rId40"/>
    <p:sldId id="313" r:id="rId41"/>
    <p:sldId id="314" r:id="rId42"/>
    <p:sldId id="315" r:id="rId43"/>
    <p:sldId id="316" r:id="rId44"/>
    <p:sldId id="290" r:id="rId45"/>
    <p:sldId id="297" r:id="rId46"/>
    <p:sldId id="298" r:id="rId47"/>
    <p:sldId id="299" r:id="rId48"/>
    <p:sldId id="300" r:id="rId49"/>
    <p:sldId id="301" r:id="rId50"/>
    <p:sldId id="317" r:id="rId51"/>
    <p:sldId id="318" r:id="rId5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81" autoAdjust="0"/>
    <p:restoredTop sz="94660"/>
  </p:normalViewPr>
  <p:slideViewPr>
    <p:cSldViewPr snapToGrid="0">
      <p:cViewPr varScale="1">
        <p:scale>
          <a:sx n="53" d="100"/>
          <a:sy n="53" d="100"/>
        </p:scale>
        <p:origin x="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917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66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43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2721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36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5605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9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16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08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38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37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1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96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56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28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07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1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7/6/2013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9519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40" r:id="rId17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29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Презентация составлена Бортниковой Е.И.,</a:t>
            </a:r>
            <a:br>
              <a:rPr lang="ru-RU" sz="2000" dirty="0" smtClean="0"/>
            </a:br>
            <a:r>
              <a:rPr lang="ru-RU" sz="2000" dirty="0" smtClean="0"/>
              <a:t>МБОУ Софринская Ш №2 Московской области.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b="1" i="1" dirty="0" smtClean="0"/>
              <a:t>Семь чудес</a:t>
            </a:r>
          </a:p>
          <a:p>
            <a:pPr marL="0" indent="0" algn="ctr">
              <a:buNone/>
            </a:pPr>
            <a:r>
              <a:rPr lang="ru-RU" sz="8800" b="1" i="1" dirty="0" smtClean="0"/>
              <a:t>России</a:t>
            </a:r>
            <a:endParaRPr lang="ru-RU" sz="88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894" y="3073897"/>
            <a:ext cx="3101788" cy="29205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281" y="276225"/>
            <a:ext cx="20764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23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000" y="487004"/>
            <a:ext cx="8655541" cy="5770361"/>
          </a:xfrm>
        </p:spPr>
      </p:pic>
    </p:spTree>
    <p:extLst>
      <p:ext uri="{BB962C8B-B14F-4D97-AF65-F5344CB8AC3E}">
        <p14:creationId xmlns:p14="http://schemas.microsoft.com/office/powerpoint/2010/main" val="174427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509" y="1167652"/>
            <a:ext cx="4905562" cy="32703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025" y="3020179"/>
            <a:ext cx="4738686" cy="3131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2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452" y="810605"/>
            <a:ext cx="4775716" cy="316972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999" y="3442447"/>
            <a:ext cx="5105479" cy="274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6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484" y="600558"/>
            <a:ext cx="8270057" cy="5513371"/>
          </a:xfrm>
        </p:spPr>
      </p:pic>
    </p:spTree>
    <p:extLst>
      <p:ext uri="{BB962C8B-B14F-4D97-AF65-F5344CB8AC3E}">
        <p14:creationId xmlns:p14="http://schemas.microsoft.com/office/powerpoint/2010/main" val="330144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Иркутская область, Бурятия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Озеро Байкал</a:t>
            </a:r>
            <a:endParaRPr lang="ru-RU" sz="80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8716" y="419661"/>
            <a:ext cx="20764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47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966" y="628862"/>
            <a:ext cx="8891963" cy="5287844"/>
          </a:xfrm>
        </p:spPr>
      </p:pic>
    </p:spTree>
    <p:extLst>
      <p:ext uri="{BB962C8B-B14F-4D97-AF65-F5344CB8AC3E}">
        <p14:creationId xmlns:p14="http://schemas.microsoft.com/office/powerpoint/2010/main" val="325513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505" y="583811"/>
            <a:ext cx="8785413" cy="5476329"/>
          </a:xfrm>
        </p:spPr>
      </p:pic>
    </p:spTree>
    <p:extLst>
      <p:ext uri="{BB962C8B-B14F-4D97-AF65-F5344CB8AC3E}">
        <p14:creationId xmlns:p14="http://schemas.microsoft.com/office/powerpoint/2010/main" val="319488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871" y="786794"/>
            <a:ext cx="8892987" cy="5434712"/>
          </a:xfrm>
        </p:spPr>
      </p:pic>
    </p:spTree>
    <p:extLst>
      <p:ext uri="{BB962C8B-B14F-4D97-AF65-F5344CB8AC3E}">
        <p14:creationId xmlns:p14="http://schemas.microsoft.com/office/powerpoint/2010/main" val="227706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071" y="753035"/>
            <a:ext cx="9448800" cy="5414683"/>
          </a:xfrm>
        </p:spPr>
      </p:pic>
    </p:spTree>
    <p:extLst>
      <p:ext uri="{BB962C8B-B14F-4D97-AF65-F5344CB8AC3E}">
        <p14:creationId xmlns:p14="http://schemas.microsoft.com/office/powerpoint/2010/main" val="396300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646" y="574198"/>
            <a:ext cx="9287435" cy="5629377"/>
          </a:xfrm>
        </p:spPr>
      </p:pic>
    </p:spTree>
    <p:extLst>
      <p:ext uri="{BB962C8B-B14F-4D97-AF65-F5344CB8AC3E}">
        <p14:creationId xmlns:p14="http://schemas.microsoft.com/office/powerpoint/2010/main" val="264209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12" y="824752"/>
            <a:ext cx="9683121" cy="5350005"/>
          </a:xfrm>
        </p:spPr>
      </p:pic>
      <p:pic>
        <p:nvPicPr>
          <p:cNvPr id="2" name="Дет6-12лет - Наследники России - plu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5412" y="57015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84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6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5486400"/>
            <a:ext cx="8534400" cy="1111624"/>
          </a:xfrm>
        </p:spPr>
        <p:txBody>
          <a:bodyPr/>
          <a:lstStyle/>
          <a:p>
            <a:pPr algn="ctr"/>
            <a:r>
              <a:rPr lang="ru-RU" dirty="0" smtClean="0"/>
              <a:t>Голубая ель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446" y="577531"/>
            <a:ext cx="8857129" cy="4924180"/>
          </a:xfrm>
        </p:spPr>
      </p:pic>
    </p:spTree>
    <p:extLst>
      <p:ext uri="{BB962C8B-B14F-4D97-AF65-F5344CB8AC3E}">
        <p14:creationId xmlns:p14="http://schemas.microsoft.com/office/powerpoint/2010/main" val="221385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5540188"/>
            <a:ext cx="11131270" cy="866588"/>
          </a:xfrm>
        </p:spPr>
        <p:txBody>
          <a:bodyPr/>
          <a:lstStyle/>
          <a:p>
            <a:r>
              <a:rPr lang="ru-RU" dirty="0" smtClean="0"/>
              <a:t>                              багульник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588" y="745662"/>
            <a:ext cx="8803341" cy="4754132"/>
          </a:xfrm>
        </p:spPr>
      </p:pic>
    </p:spTree>
    <p:extLst>
      <p:ext uri="{BB962C8B-B14F-4D97-AF65-F5344CB8AC3E}">
        <p14:creationId xmlns:p14="http://schemas.microsoft.com/office/powerpoint/2010/main" val="108477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5486400"/>
            <a:ext cx="10951976" cy="10578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хариус, сиг, байкальские омуль  и осётр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762" y="340479"/>
            <a:ext cx="4506399" cy="2079991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930" y="291666"/>
            <a:ext cx="5522258" cy="2177615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762" y="2748559"/>
            <a:ext cx="4506399" cy="2409752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929" y="2873907"/>
            <a:ext cx="5522259" cy="202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86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5378824"/>
            <a:ext cx="11238847" cy="1075764"/>
          </a:xfrm>
        </p:spPr>
        <p:txBody>
          <a:bodyPr/>
          <a:lstStyle/>
          <a:p>
            <a:pPr algn="ctr"/>
            <a:r>
              <a:rPr lang="ru-RU" dirty="0" smtClean="0"/>
              <a:t>Живородящая рыба голомянка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353" y="1254827"/>
            <a:ext cx="9717741" cy="3472472"/>
          </a:xfrm>
        </p:spPr>
      </p:pic>
    </p:spTree>
    <p:extLst>
      <p:ext uri="{BB962C8B-B14F-4D97-AF65-F5344CB8AC3E}">
        <p14:creationId xmlns:p14="http://schemas.microsoft.com/office/powerpoint/2010/main" val="405781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5647765"/>
            <a:ext cx="10898188" cy="914400"/>
          </a:xfrm>
        </p:spPr>
        <p:txBody>
          <a:bodyPr/>
          <a:lstStyle/>
          <a:p>
            <a:pPr algn="ctr"/>
            <a:r>
              <a:rPr lang="ru-RU" dirty="0" smtClean="0"/>
              <a:t>Рачок </a:t>
            </a:r>
            <a:r>
              <a:rPr lang="ru-RU" dirty="0" err="1" smtClean="0"/>
              <a:t>эпишура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106" y="574691"/>
            <a:ext cx="6920753" cy="4605447"/>
          </a:xfrm>
        </p:spPr>
      </p:pic>
    </p:spTree>
    <p:extLst>
      <p:ext uri="{BB962C8B-B14F-4D97-AF65-F5344CB8AC3E}">
        <p14:creationId xmlns:p14="http://schemas.microsoft.com/office/powerpoint/2010/main" val="136574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5091953"/>
            <a:ext cx="11095412" cy="1344706"/>
          </a:xfrm>
        </p:spPr>
        <p:txBody>
          <a:bodyPr/>
          <a:lstStyle/>
          <a:p>
            <a:r>
              <a:rPr lang="ru-RU" dirty="0" smtClean="0"/>
              <a:t>     Славное море – священный Байкал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082" y="591893"/>
            <a:ext cx="8095036" cy="4500060"/>
          </a:xfrm>
        </p:spPr>
      </p:pic>
      <p:pic>
        <p:nvPicPr>
          <p:cNvPr id="3" name="boris_grebenshikov_-_slavnoe_more_svjashennyj_bajka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4212" y="57643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11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1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Кабардино-Балкария, </a:t>
            </a:r>
            <a:r>
              <a:rPr lang="ru-RU" dirty="0" err="1" smtClean="0"/>
              <a:t>Карачаево-черкесия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Эльбрус</a:t>
            </a:r>
            <a:endParaRPr lang="ru-RU" sz="80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998" y="347943"/>
            <a:ext cx="20764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06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29" y="660385"/>
            <a:ext cx="7769117" cy="5202533"/>
          </a:xfrm>
        </p:spPr>
      </p:pic>
    </p:spTree>
    <p:extLst>
      <p:ext uri="{BB962C8B-B14F-4D97-AF65-F5344CB8AC3E}">
        <p14:creationId xmlns:p14="http://schemas.microsoft.com/office/powerpoint/2010/main" val="187823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078" y="846463"/>
            <a:ext cx="4525519" cy="299043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165" y="2922700"/>
            <a:ext cx="4588249" cy="315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85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454" y="685099"/>
            <a:ext cx="4616040" cy="320558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224" y="2818131"/>
            <a:ext cx="4698065" cy="311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22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Камчатский край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Долина  Гейзеров</a:t>
            </a:r>
            <a:endParaRPr lang="ru-RU" sz="80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139" y="473448"/>
            <a:ext cx="20764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22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570" y="774746"/>
            <a:ext cx="4584887" cy="343866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740" y="2492188"/>
            <a:ext cx="4687795" cy="351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98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Волгоградская область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Мамаев курган</a:t>
            </a:r>
            <a:endParaRPr lang="ru-RU" sz="80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2858" y="240366"/>
            <a:ext cx="20764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97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08" y="609600"/>
            <a:ext cx="5176971" cy="3877731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471" y="2447656"/>
            <a:ext cx="5988423" cy="398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08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73" y="645459"/>
            <a:ext cx="5433151" cy="40696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046" y="2602031"/>
            <a:ext cx="6060141" cy="397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04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036" y="593780"/>
            <a:ext cx="8797264" cy="5877679"/>
          </a:xfrm>
        </p:spPr>
      </p:pic>
    </p:spTree>
    <p:extLst>
      <p:ext uri="{BB962C8B-B14F-4D97-AF65-F5344CB8AC3E}">
        <p14:creationId xmlns:p14="http://schemas.microsoft.com/office/powerpoint/2010/main" val="31789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307" y="433133"/>
            <a:ext cx="8094445" cy="5931807"/>
          </a:xfrm>
        </p:spPr>
      </p:pic>
    </p:spTree>
    <p:extLst>
      <p:ext uri="{BB962C8B-B14F-4D97-AF65-F5344CB8AC3E}">
        <p14:creationId xmlns:p14="http://schemas.microsoft.com/office/powerpoint/2010/main" val="319495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50" y="420360"/>
            <a:ext cx="6396695" cy="424128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425" y="542953"/>
            <a:ext cx="3937466" cy="591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17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Москва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Собор  Василия Блаженного </a:t>
            </a:r>
            <a:endParaRPr lang="ru-RU" sz="80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0786" y="330013"/>
            <a:ext cx="20764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87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638" y="644130"/>
            <a:ext cx="7197443" cy="5398082"/>
          </a:xfrm>
        </p:spPr>
      </p:pic>
    </p:spTree>
    <p:extLst>
      <p:ext uri="{BB962C8B-B14F-4D97-AF65-F5344CB8AC3E}">
        <p14:creationId xmlns:p14="http://schemas.microsoft.com/office/powerpoint/2010/main" val="331247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574" y="668054"/>
            <a:ext cx="5266674" cy="5374157"/>
          </a:xfrm>
        </p:spPr>
      </p:pic>
    </p:spTree>
    <p:extLst>
      <p:ext uri="{BB962C8B-B14F-4D97-AF65-F5344CB8AC3E}">
        <p14:creationId xmlns:p14="http://schemas.microsoft.com/office/powerpoint/2010/main" val="224771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286" y="615460"/>
            <a:ext cx="8849490" cy="5814466"/>
          </a:xfrm>
        </p:spPr>
      </p:pic>
    </p:spTree>
    <p:extLst>
      <p:ext uri="{BB962C8B-B14F-4D97-AF65-F5344CB8AC3E}">
        <p14:creationId xmlns:p14="http://schemas.microsoft.com/office/powerpoint/2010/main" val="284866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059" y="1079546"/>
            <a:ext cx="4385385" cy="293664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588" y="2442290"/>
            <a:ext cx="4559206" cy="341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80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626" y="828534"/>
            <a:ext cx="3512949" cy="516610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424" y="1212227"/>
            <a:ext cx="5073183" cy="439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96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952" y="588067"/>
            <a:ext cx="8055495" cy="5346567"/>
          </a:xfrm>
        </p:spPr>
      </p:pic>
    </p:spTree>
    <p:extLst>
      <p:ext uri="{BB962C8B-B14F-4D97-AF65-F5344CB8AC3E}">
        <p14:creationId xmlns:p14="http://schemas.microsoft.com/office/powerpoint/2010/main" val="5452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908" y="724810"/>
            <a:ext cx="7161585" cy="5371189"/>
          </a:xfrm>
        </p:spPr>
      </p:pic>
    </p:spTree>
    <p:extLst>
      <p:ext uri="{BB962C8B-B14F-4D97-AF65-F5344CB8AC3E}">
        <p14:creationId xmlns:p14="http://schemas.microsoft.com/office/powerpoint/2010/main" val="116039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Санкт-Петербург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Петергоф</a:t>
            </a:r>
            <a:endParaRPr lang="ru-RU" sz="80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140" y="330013"/>
            <a:ext cx="20764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91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026" y="1183342"/>
            <a:ext cx="9605484" cy="4607858"/>
          </a:xfrm>
        </p:spPr>
      </p:pic>
    </p:spTree>
    <p:extLst>
      <p:ext uri="{BB962C8B-B14F-4D97-AF65-F5344CB8AC3E}">
        <p14:creationId xmlns:p14="http://schemas.microsoft.com/office/powerpoint/2010/main" val="3001463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557" y="933309"/>
            <a:ext cx="4620372" cy="337304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730" y="2562573"/>
            <a:ext cx="4496640" cy="336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7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888" y="834137"/>
            <a:ext cx="4601323" cy="344655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588" y="2603069"/>
            <a:ext cx="4658005" cy="348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631" y="868596"/>
            <a:ext cx="4460557" cy="296829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871" y="2505737"/>
            <a:ext cx="4678175" cy="331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00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59" y="835399"/>
            <a:ext cx="3641144" cy="266083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130" y="2072594"/>
            <a:ext cx="3671948" cy="27504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424" y="3523009"/>
            <a:ext cx="3574955" cy="2677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71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435" y="428606"/>
            <a:ext cx="8910918" cy="5995906"/>
          </a:xfrm>
        </p:spPr>
      </p:pic>
    </p:spTree>
    <p:extLst>
      <p:ext uri="{BB962C8B-B14F-4D97-AF65-F5344CB8AC3E}">
        <p14:creationId xmlns:p14="http://schemas.microsoft.com/office/powerpoint/2010/main" val="79645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sz="8000" dirty="0" smtClean="0"/>
              <a:t>Спасибо за внимание!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788" y="4301067"/>
            <a:ext cx="24384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72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Источники:</a:t>
            </a:r>
          </a:p>
          <a:p>
            <a:pPr marL="0" indent="0">
              <a:buNone/>
            </a:pPr>
            <a:r>
              <a:rPr lang="en-US" dirty="0" smtClean="0"/>
              <a:t>1</a:t>
            </a:r>
            <a:r>
              <a:rPr lang="ru-RU" dirty="0" smtClean="0"/>
              <a:t>)</a:t>
            </a:r>
            <a:r>
              <a:rPr lang="en-US" dirty="0" smtClean="0"/>
              <a:t>www.wikipedia.org/wiki</a:t>
            </a:r>
            <a:endParaRPr lang="ru-RU" dirty="0" smtClean="0"/>
          </a:p>
          <a:p>
            <a:pPr marL="0" indent="0">
              <a:buNone/>
            </a:pPr>
            <a:r>
              <a:rPr lang="en-US" dirty="0"/>
              <a:t>2</a:t>
            </a:r>
            <a:r>
              <a:rPr lang="ru-RU" dirty="0" smtClean="0"/>
              <a:t>)</a:t>
            </a:r>
            <a:r>
              <a:rPr lang="en-US" dirty="0" smtClean="0"/>
              <a:t>www.peterhofmuseum.ru</a:t>
            </a:r>
          </a:p>
          <a:p>
            <a:pPr marL="0" indent="0">
              <a:buNone/>
            </a:pPr>
            <a:r>
              <a:rPr lang="en-US" dirty="0" smtClean="0"/>
              <a:t>3)www/mp3okno.ru/view_62049/russkij_rokforever.html</a:t>
            </a:r>
          </a:p>
          <a:p>
            <a:pPr marL="0" indent="0">
              <a:buNone/>
            </a:pPr>
            <a:r>
              <a:rPr lang="en-US" dirty="0" smtClean="0"/>
              <a:t>4)www.rusmusic.org/index1.html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575" y="3263152"/>
            <a:ext cx="5003023" cy="344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3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259" y="545225"/>
            <a:ext cx="6992470" cy="5816615"/>
          </a:xfrm>
        </p:spPr>
      </p:pic>
    </p:spTree>
    <p:extLst>
      <p:ext uri="{BB962C8B-B14F-4D97-AF65-F5344CB8AC3E}">
        <p14:creationId xmlns:p14="http://schemas.microsoft.com/office/powerpoint/2010/main" val="79283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587" y="700524"/>
            <a:ext cx="8762331" cy="5377547"/>
          </a:xfrm>
        </p:spPr>
      </p:pic>
    </p:spTree>
    <p:extLst>
      <p:ext uri="{BB962C8B-B14F-4D97-AF65-F5344CB8AC3E}">
        <p14:creationId xmlns:p14="http://schemas.microsoft.com/office/powerpoint/2010/main" val="5363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522" y="552068"/>
            <a:ext cx="8331044" cy="5543931"/>
          </a:xfrm>
        </p:spPr>
      </p:pic>
    </p:spTree>
    <p:extLst>
      <p:ext uri="{BB962C8B-B14F-4D97-AF65-F5344CB8AC3E}">
        <p14:creationId xmlns:p14="http://schemas.microsoft.com/office/powerpoint/2010/main" val="357536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Столбы  выветривания</a:t>
            </a:r>
            <a:endParaRPr lang="ru-RU" sz="80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575" y="204508"/>
            <a:ext cx="20764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847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173</TotalTime>
  <Words>74</Words>
  <Application>Microsoft Office PowerPoint</Application>
  <PresentationFormat>Широкоэкранный</PresentationFormat>
  <Paragraphs>29</Paragraphs>
  <Slides>51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4" baseType="lpstr">
      <vt:lpstr>Century Gothic</vt:lpstr>
      <vt:lpstr>Wingdings 3</vt:lpstr>
      <vt:lpstr>Сектор</vt:lpstr>
      <vt:lpstr>Презентация составлена Бортниковой Е.И., МБОУ Софринская Ш №2 Московской области.</vt:lpstr>
      <vt:lpstr>Презентация PowerPoint</vt:lpstr>
      <vt:lpstr>Камчатский край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Коми</vt:lpstr>
      <vt:lpstr>Презентация PowerPoint</vt:lpstr>
      <vt:lpstr>Презентация PowerPoint</vt:lpstr>
      <vt:lpstr>Презентация PowerPoint</vt:lpstr>
      <vt:lpstr>Презентация PowerPoint</vt:lpstr>
      <vt:lpstr>Иркутская область, Бурятия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Голубая ель</vt:lpstr>
      <vt:lpstr>                              багульник</vt:lpstr>
      <vt:lpstr>      хариус, сиг, байкальские омуль  и осётр</vt:lpstr>
      <vt:lpstr>Живородящая рыба голомянка</vt:lpstr>
      <vt:lpstr>Рачок эпишура</vt:lpstr>
      <vt:lpstr>     Славное море – священный Байкал</vt:lpstr>
      <vt:lpstr>Кабардино-Балкария, Карачаево-черкесия</vt:lpstr>
      <vt:lpstr>Презентация PowerPoint</vt:lpstr>
      <vt:lpstr>Презентация PowerPoint</vt:lpstr>
      <vt:lpstr>Презентация PowerPoint</vt:lpstr>
      <vt:lpstr>Презентация PowerPoint</vt:lpstr>
      <vt:lpstr>Волгоградская область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Москва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Санкт-Петербург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составлена Бортниковой Е.И., МБОУ Софринская Ш №2 Московской области.</dc:title>
  <dc:creator>елена</dc:creator>
  <cp:lastModifiedBy>елена</cp:lastModifiedBy>
  <cp:revision>20</cp:revision>
  <dcterms:created xsi:type="dcterms:W3CDTF">2013-07-03T05:10:16Z</dcterms:created>
  <dcterms:modified xsi:type="dcterms:W3CDTF">2013-07-06T13:35:00Z</dcterms:modified>
</cp:coreProperties>
</file>